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70" r:id="rId7"/>
    <p:sldId id="260" r:id="rId8"/>
    <p:sldId id="261" r:id="rId9"/>
    <p:sldId id="262" r:id="rId10"/>
    <p:sldId id="264" r:id="rId11"/>
    <p:sldId id="272" r:id="rId12"/>
    <p:sldId id="266" r:id="rId13"/>
    <p:sldId id="273" r:id="rId14"/>
    <p:sldId id="267" r:id="rId15"/>
    <p:sldId id="268" r:id="rId16"/>
    <p:sldId id="265" r:id="rId17"/>
    <p:sldId id="269" r:id="rId18"/>
    <p:sldId id="284" r:id="rId19"/>
    <p:sldId id="285" r:id="rId20"/>
    <p:sldId id="286" r:id="rId21"/>
    <p:sldId id="271" r:id="rId22"/>
    <p:sldId id="287" r:id="rId23"/>
  </p:sldIdLst>
  <p:sldSz cx="9903460" cy="6858000" type="A4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045" y="1122385"/>
            <a:ext cx="7428267" cy="23876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045" y="3602109"/>
            <a:ext cx="7428267" cy="16557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0924" y="365132"/>
            <a:ext cx="8542507" cy="58119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766" y="1709772"/>
            <a:ext cx="8542507" cy="285279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66" y="4589553"/>
            <a:ext cx="8542507" cy="150021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924" y="1825661"/>
            <a:ext cx="4209351" cy="43514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080" y="1825661"/>
            <a:ext cx="4209351" cy="43514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215" y="365132"/>
            <a:ext cx="8542507" cy="13255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215" y="1681196"/>
            <a:ext cx="4190006" cy="8239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215" y="2505124"/>
            <a:ext cx="4190006" cy="3684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080" y="1681196"/>
            <a:ext cx="4210641" cy="8239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080" y="2505124"/>
            <a:ext cx="4210641" cy="36846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215" y="457209"/>
            <a:ext cx="3194412" cy="16002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0641" y="987444"/>
            <a:ext cx="5014080" cy="487372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215" y="2057441"/>
            <a:ext cx="3194412" cy="38116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7805" y="365132"/>
            <a:ext cx="2135627" cy="58119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924" y="365132"/>
            <a:ext cx="6283076" cy="581195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924" y="365132"/>
            <a:ext cx="8542507" cy="1325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924" y="1825661"/>
            <a:ext cx="8542507" cy="4351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924" y="6356475"/>
            <a:ext cx="2228480" cy="365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0818" y="6356475"/>
            <a:ext cx="3342720" cy="365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4951" y="6356475"/>
            <a:ext cx="2228480" cy="365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microsoft.com/office/2007/relationships/media" Target="/Users/changhanli/Downloads/WTExported20200519234236182.MP4" TargetMode="External"/><Relationship Id="rId1" Type="http://schemas.openxmlformats.org/officeDocument/2006/relationships/video" Target="/Users/changhanli/Downloads/WTExported20200519234236182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1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-79375"/>
            <a:ext cx="9923145" cy="70173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-127000"/>
            <a:ext cx="10057765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ketch model 1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835" y="-7620"/>
            <a:ext cx="10057765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835" y="-127000"/>
            <a:ext cx="10057765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ketch model 2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780" y="-85090"/>
            <a:ext cx="9939020" cy="7028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ketch model 3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7630" y="-65405"/>
            <a:ext cx="10079355" cy="6989445"/>
          </a:xfrm>
          <a:prstGeom prst="rect">
            <a:avLst/>
          </a:prstGeom>
        </p:spPr>
      </p:pic>
      <p:pic>
        <p:nvPicPr>
          <p:cNvPr id="3" name="Picture 2" descr="WechatIMG185"/>
          <p:cNvPicPr>
            <a:picLocks noChangeAspect="1"/>
          </p:cNvPicPr>
          <p:nvPr/>
        </p:nvPicPr>
        <p:blipFill>
          <a:blip r:embed="rId2"/>
          <a:srcRect l="24324" t="24407" r="29444" b="14772"/>
          <a:stretch>
            <a:fillRect/>
          </a:stretch>
        </p:blipFill>
        <p:spPr>
          <a:xfrm rot="5400000">
            <a:off x="494665" y="5222240"/>
            <a:ext cx="1627505" cy="15709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4310" y="-8890"/>
            <a:ext cx="10199370" cy="71107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44830" y="6448425"/>
            <a:ext cx="881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Matrix results show that design three has the highest score.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1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-27940"/>
            <a:ext cx="10058400" cy="71107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452495" y="3368675"/>
            <a:ext cx="3874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The Chinese characters were changed to English.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480435" y="1635125"/>
            <a:ext cx="4705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Integration of internal and external packaging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480435" y="5439410"/>
            <a:ext cx="5100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Structurally I add the a top to have two soft material protections.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452495" y="2846705"/>
            <a:ext cx="2880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Text change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52495" y="1113155"/>
            <a:ext cx="4462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Streamline packaging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480435" y="4917440"/>
            <a:ext cx="4708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</a:rPr>
              <a:t>Structural change</a:t>
            </a:r>
            <a:endParaRPr 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24" y="365132"/>
            <a:ext cx="8542507" cy="1325589"/>
          </a:xfrm>
          <a:solidFill>
            <a:schemeClr val="tx1"/>
          </a:solidFill>
        </p:spPr>
        <p:txBody>
          <a:bodyPr/>
          <a:p>
            <a:r>
              <a:rPr lang="en-US">
                <a:solidFill>
                  <a:schemeClr val="bg1"/>
                </a:solidFill>
              </a:rPr>
              <a:t>Final Drop Test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WTExported20200519234236182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308031" y="1825661"/>
            <a:ext cx="3288294" cy="4351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 Shot 2020-05-04 at 4.47.0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-105410"/>
            <a:ext cx="10058400" cy="77774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-95885"/>
            <a:ext cx="10058400" cy="7768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2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765" y="-88900"/>
            <a:ext cx="9952990" cy="70364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Final model pre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-127000"/>
            <a:ext cx="10057765" cy="711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-127000"/>
            <a:ext cx="10057765" cy="7112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42365" y="2394585"/>
            <a:ext cx="5394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7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Thank you</a:t>
            </a:r>
            <a:endParaRPr lang="en-US" sz="720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703445" y="626745"/>
            <a:ext cx="4519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As the standard of living improves, people are demanding higher quality products. What kind of egg carton will fit their expectations?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Picture 5" descr="3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34925"/>
            <a:ext cx="9919335" cy="6928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13335"/>
            <a:ext cx="9901555" cy="7008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5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-24130"/>
            <a:ext cx="10058400" cy="7110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6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3175"/>
            <a:ext cx="9952355" cy="68395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7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45720"/>
            <a:ext cx="10058400" cy="7110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385820" y="2541270"/>
            <a:ext cx="2743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n>
                  <a:noFill/>
                </a:ln>
                <a:solidFill>
                  <a:schemeClr val="bg1"/>
                </a:solidFill>
              </a:rPr>
              <a:t>Using the shape of a paper roll for an egg carton.</a:t>
            </a:r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382895" y="5642610"/>
            <a:ext cx="15303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sf</a:t>
            </a:r>
            <a:endParaRPr 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973580" y="5460365"/>
            <a:ext cx="57524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Making the inside of the carton soft to protect the egg.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7" name="Picture 6" descr="8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-10795"/>
            <a:ext cx="10058400" cy="7110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470" y="5715"/>
            <a:ext cx="10058400" cy="711073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370840" y="462280"/>
            <a:ext cx="4845685" cy="10610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WPS Presentation</Application>
  <PresentationFormat>Widescreen</PresentationFormat>
  <Paragraphs>26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SimSun</vt:lpstr>
      <vt:lpstr>Wingdings</vt:lpstr>
      <vt:lpstr>Calibri Light</vt:lpstr>
      <vt:lpstr>Helvetica Neue</vt:lpstr>
      <vt:lpstr>Calibri</vt:lpstr>
      <vt:lpstr>微软雅黑</vt:lpstr>
      <vt:lpstr>PingFang SC</vt:lpstr>
      <vt:lpstr>Arial Unicode MS</vt:lpstr>
      <vt:lpstr>Songti SC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changhanli</dc:creator>
  <cp:lastModifiedBy>changhanli</cp:lastModifiedBy>
  <cp:revision>3</cp:revision>
  <dcterms:created xsi:type="dcterms:W3CDTF">2020-05-21T21:25:31Z</dcterms:created>
  <dcterms:modified xsi:type="dcterms:W3CDTF">2020-05-21T21:25:31Z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1033-2.2.0.3644</vt:lpwstr>
  </property>
</Properties>
</file>